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" y="8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64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19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874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68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214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269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905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45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417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948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139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ACD13-7D48-4D28-B787-60A5CA3730D5}" type="datetimeFigureOut">
              <a:rPr lang="en-AU" smtClean="0"/>
              <a:t>11/12/2022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32F7D-627B-421D-9968-2D855B9260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87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tudy.com/academy/lesson/how-to-calculate-depreciation-expense-definition-formula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662" y="2768832"/>
            <a:ext cx="5429250" cy="236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6688" y="881150"/>
            <a:ext cx="4506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latin typeface="Arial" panose="020B0604020202020204" pitchFamily="34" charset="0"/>
                <a:cs typeface="Arial" panose="020B0604020202020204" pitchFamily="34" charset="0"/>
              </a:rPr>
              <a:t>Depreciation</a:t>
            </a:r>
          </a:p>
        </p:txBody>
      </p:sp>
    </p:spTree>
    <p:extLst>
      <p:ext uri="{BB962C8B-B14F-4D97-AF65-F5344CB8AC3E}">
        <p14:creationId xmlns:p14="http://schemas.microsoft.com/office/powerpoint/2010/main" val="171002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320">
            <a:off x="249817" y="41311"/>
            <a:ext cx="6515670" cy="66908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113" y="2398542"/>
            <a:ext cx="5535887" cy="27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1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013" y="956604"/>
            <a:ext cx="111838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Task:</a:t>
            </a:r>
          </a:p>
          <a:p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Draw a table comparing the straight line and reducing balance depreciation rates. Table how an asset valued at $10,000 would be depreciated using either of:</a:t>
            </a:r>
          </a:p>
          <a:p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Straight line of $2 000 per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Reducing balance of 20% per year </a:t>
            </a:r>
          </a:p>
        </p:txBody>
      </p:sp>
    </p:spTree>
    <p:extLst>
      <p:ext uri="{BB962C8B-B14F-4D97-AF65-F5344CB8AC3E}">
        <p14:creationId xmlns:p14="http://schemas.microsoft.com/office/powerpoint/2010/main" val="321014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01816" y="59122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hlinkClick r:id="rId2"/>
              </a:rPr>
              <a:t>Depreciation: Definition, Formula &amp; Examples - Video &amp; Lesson Transcript | Study.com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2531"/>
            <a:ext cx="2554280" cy="3015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4683">
            <a:off x="1357268" y="484617"/>
            <a:ext cx="10652265" cy="47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421D6-E220-498C-BEC3-4863150666C4}"/>
              </a:ext>
            </a:extLst>
          </p:cNvPr>
          <p:cNvSpPr txBox="1"/>
          <p:nvPr/>
        </p:nvSpPr>
        <p:spPr>
          <a:xfrm>
            <a:off x="232755" y="591188"/>
            <a:ext cx="116192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The Nature of Depreciation</a:t>
            </a: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>
                <a:latin typeface="Arial" panose="020B0604020202020204" pitchFamily="34" charset="0"/>
                <a:ea typeface="Times New Roman" panose="02020603050405020304" pitchFamily="18" charset="0"/>
              </a:rPr>
              <a:t>Depreciation</a:t>
            </a:r>
            <a:r>
              <a:rPr lang="en-AU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represents the consumption or loss of future economic benefits.</a:t>
            </a:r>
          </a:p>
          <a:p>
            <a:endParaRPr lang="en-AU" sz="2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AU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Depreciation is an expense to the business because it results in a gradual decrease in economic benefits provided by an asset.</a:t>
            </a:r>
          </a:p>
          <a:p>
            <a:endParaRPr lang="en-AU" sz="2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AU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Due to wear and tear, usage, obsolescence and perhaps legal limits, the asset ceases to provide the same amount of economic benefit and the depreciation expense accounts for this.</a:t>
            </a:r>
            <a:endParaRPr lang="en-A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4F547-EF68-45F8-AF81-B174C8E1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94" y="4729146"/>
            <a:ext cx="6459768" cy="182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421D6-E220-498C-BEC3-4863150666C4}"/>
              </a:ext>
            </a:extLst>
          </p:cNvPr>
          <p:cNvSpPr txBox="1"/>
          <p:nvPr/>
        </p:nvSpPr>
        <p:spPr>
          <a:xfrm>
            <a:off x="232756" y="591188"/>
            <a:ext cx="71246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The Nature of  a Depreciable Asset</a:t>
            </a:r>
          </a:p>
          <a:p>
            <a:endParaRPr lang="en-A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A depreciable asset is expected to be used for more that one accounting period.</a:t>
            </a: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A depreciable asset is held for use in the production or supply of goods and services, for rental others or for administrative purposes.</a:t>
            </a:r>
          </a:p>
          <a:p>
            <a:endParaRPr lang="en-A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14BA1-EA7A-4391-9C91-19F6D7EE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498" y="2484014"/>
            <a:ext cx="4252286" cy="42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3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2008">
            <a:off x="747492" y="451630"/>
            <a:ext cx="10725150" cy="544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017" y="5030815"/>
            <a:ext cx="3272789" cy="18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9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5219">
            <a:off x="645794" y="302438"/>
            <a:ext cx="10534650" cy="6115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485" y="5563772"/>
            <a:ext cx="2179588" cy="12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1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995">
            <a:off x="108470" y="650557"/>
            <a:ext cx="11953875" cy="4276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01" y="4679673"/>
            <a:ext cx="2471957" cy="21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6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1962">
            <a:off x="594373" y="189914"/>
            <a:ext cx="7486765" cy="6670357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8142"/>
              </p:ext>
            </p:extLst>
          </p:nvPr>
        </p:nvGraphicFramePr>
        <p:xfrm>
          <a:off x="8525022" y="2982350"/>
          <a:ext cx="353345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516">
                  <a:extLst>
                    <a:ext uri="{9D8B030D-6E8A-4147-A177-3AD203B41FA5}">
                      <a16:colId xmlns:a16="http://schemas.microsoft.com/office/drawing/2014/main" val="1624371038"/>
                    </a:ext>
                  </a:extLst>
                </a:gridCol>
                <a:gridCol w="2386942">
                  <a:extLst>
                    <a:ext uri="{9D8B030D-6E8A-4147-A177-3AD203B41FA5}">
                      <a16:colId xmlns:a16="http://schemas.microsoft.com/office/drawing/2014/main" val="28484884"/>
                    </a:ext>
                  </a:extLst>
                </a:gridCol>
              </a:tblGrid>
              <a:tr h="321105">
                <a:tc>
                  <a:txBody>
                    <a:bodyPr/>
                    <a:lstStyle/>
                    <a:p>
                      <a:r>
                        <a:rPr lang="en-AU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Depreciation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80240"/>
                  </a:ext>
                </a:extLst>
              </a:tr>
              <a:tr h="32110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236790"/>
                  </a:ext>
                </a:extLst>
              </a:tr>
              <a:tr h="32110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238193"/>
                  </a:ext>
                </a:extLst>
              </a:tr>
              <a:tr h="32110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67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59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3" y="-189915"/>
            <a:ext cx="8299939" cy="711525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670826"/>
              </p:ext>
            </p:extLst>
          </p:nvPr>
        </p:nvGraphicFramePr>
        <p:xfrm>
          <a:off x="8546124" y="2982350"/>
          <a:ext cx="353345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516">
                  <a:extLst>
                    <a:ext uri="{9D8B030D-6E8A-4147-A177-3AD203B41FA5}">
                      <a16:colId xmlns:a16="http://schemas.microsoft.com/office/drawing/2014/main" val="1624371038"/>
                    </a:ext>
                  </a:extLst>
                </a:gridCol>
                <a:gridCol w="2386942">
                  <a:extLst>
                    <a:ext uri="{9D8B030D-6E8A-4147-A177-3AD203B41FA5}">
                      <a16:colId xmlns:a16="http://schemas.microsoft.com/office/drawing/2014/main" val="28484884"/>
                    </a:ext>
                  </a:extLst>
                </a:gridCol>
              </a:tblGrid>
              <a:tr h="321105">
                <a:tc>
                  <a:txBody>
                    <a:bodyPr/>
                    <a:lstStyle/>
                    <a:p>
                      <a:r>
                        <a:rPr lang="en-AU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Depreciation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80240"/>
                  </a:ext>
                </a:extLst>
              </a:tr>
              <a:tr h="32110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236790"/>
                  </a:ext>
                </a:extLst>
              </a:tr>
              <a:tr h="32110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238193"/>
                  </a:ext>
                </a:extLst>
              </a:tr>
              <a:tr h="32110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67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234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188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BRIDGER Jennifer [Willetton Senior High School]</dc:creator>
  <cp:lastModifiedBy>BRIDGER Jennifer [Willetton Senior High School]</cp:lastModifiedBy>
  <cp:revision>8</cp:revision>
  <dcterms:created xsi:type="dcterms:W3CDTF">2020-07-27T08:02:32Z</dcterms:created>
  <dcterms:modified xsi:type="dcterms:W3CDTF">2022-12-11T07:13:07Z</dcterms:modified>
</cp:coreProperties>
</file>